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Sewerage </a:t>
            </a:r>
            <a:r>
              <a:rPr lang="en-US" sz="3200" b="1" dirty="0" smtClean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 smtClean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Definitions</a:t>
            </a:r>
            <a:endParaRPr lang="en-US" sz="3200" b="1" dirty="0">
              <a:solidFill>
                <a:srgbClr val="FF0000"/>
              </a:solidFill>
              <a:latin typeface="Aharoni" pitchFamily="2" charset="-79"/>
              <a:ea typeface="+mj-ea"/>
              <a:cs typeface="Aharoni" pitchFamily="2" charset="-79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 descr="نتيجة بحث الصور عن ‪total solids in sewage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9780" y="381000"/>
            <a:ext cx="801802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صورة ذات صل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76200"/>
            <a:ext cx="356235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AutoShape 2" descr="نتيجة بحث الصور عن ‪bacteria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4" name="Picture 4" descr="نتيجة بحث الصور عن ‪bacteria in sewage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2128" y="533400"/>
            <a:ext cx="751055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نتيجة بحث الصور عن ‪biomass growth curve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4" name="Picture 8" descr="نتيجة بحث الصور عن ‪biomass growth curve in sewage water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33400"/>
            <a:ext cx="653225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12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2017-10-16T19:06:06Z</dcterms:created>
  <dcterms:modified xsi:type="dcterms:W3CDTF">2018-03-03T19:13:14Z</dcterms:modified>
</cp:coreProperties>
</file>