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Sewerage </a:t>
            </a: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ea typeface="+mj-ea"/>
                <a:cs typeface="Aharoni" pitchFamily="2" charset="-79"/>
              </a:rPr>
              <a:t>Definitions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ea typeface="+mj-ea"/>
              <a:cs typeface="Aharoni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0" name="Picture 2" descr="نتيجة بحث الصور عن ‪total solids in sewag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9780" y="381000"/>
            <a:ext cx="801802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76200"/>
            <a:ext cx="356235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AutoShape 2" descr="نتيجة بحث الصور عن ‪bacteria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4" name="Picture 4" descr="نتيجة بحث الصور عن ‪bacteria in sewag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2128" y="533400"/>
            <a:ext cx="751055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4" name="Picture 8" descr="نتيجة بحث الصور عن ‪biomass growth curve in sewage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533400"/>
            <a:ext cx="653225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</TotalTime>
  <Words>12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2017-10-16T19:06:06Z</dcterms:created>
  <dcterms:modified xsi:type="dcterms:W3CDTF">2018-03-03T19:13:14Z</dcterms:modified>
</cp:coreProperties>
</file>